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642" y="9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499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6562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9711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46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4676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03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144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934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281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34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9820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FEA43-CAE5-4F57-BBA0-5E0B7AAD4B4F}" type="datetimeFigureOut">
              <a:rPr lang="ko-KR" altLang="en-US" smtClean="0"/>
              <a:t>2020-05-11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2F655-2F9B-40AE-AD2D-836ADB2639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7925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3124" y="111207"/>
            <a:ext cx="5708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 smtClean="0"/>
              <a:t>창업에듀</a:t>
            </a:r>
            <a:r>
              <a:rPr lang="ko-KR" altLang="en-US" sz="2400" dirty="0" smtClean="0"/>
              <a:t> 온라인 패키지 강의 </a:t>
            </a:r>
            <a:r>
              <a:rPr lang="ko-KR" altLang="en-US" sz="2400" dirty="0" err="1" smtClean="0"/>
              <a:t>메뉴얼</a:t>
            </a:r>
            <a:endParaRPr lang="ko-KR" alt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77975" y="537865"/>
            <a:ext cx="54369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창업에듀</a:t>
            </a:r>
            <a:r>
              <a:rPr lang="ko-KR" altLang="en-US" dirty="0" smtClean="0"/>
              <a:t> 홈페이지</a:t>
            </a:r>
            <a:r>
              <a:rPr lang="en-US" altLang="ko-KR" dirty="0" smtClean="0"/>
              <a:t>-</a:t>
            </a:r>
            <a:r>
              <a:rPr lang="en-US" altLang="ko-KR" dirty="0"/>
              <a:t>https://www.k-startup.go.kr/edu</a:t>
            </a:r>
            <a:r>
              <a:rPr lang="en-US" altLang="ko-KR" dirty="0" smtClean="0"/>
              <a:t>/</a:t>
            </a:r>
            <a:endParaRPr lang="en-US" altLang="ko-KR" dirty="0"/>
          </a:p>
        </p:txBody>
      </p:sp>
      <p:sp>
        <p:nvSpPr>
          <p:cNvPr id="9" name="TextBox 8"/>
          <p:cNvSpPr txBox="1"/>
          <p:nvPr/>
        </p:nvSpPr>
        <p:spPr>
          <a:xfrm>
            <a:off x="265160" y="851762"/>
            <a:ext cx="66113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□ 회원가입  진행</a:t>
            </a:r>
            <a:r>
              <a:rPr lang="ko-KR" altLang="en-US" sz="1400" dirty="0"/>
              <a:t> → </a:t>
            </a:r>
            <a:r>
              <a:rPr lang="ko-KR" altLang="en-US" sz="1400" dirty="0" smtClean="0"/>
              <a:t>패키지 </a:t>
            </a:r>
            <a:r>
              <a:rPr lang="ko-KR" altLang="en-US" sz="1400" dirty="0"/>
              <a:t>과정 →맞춤형 패키지 클릭 →세한 </a:t>
            </a:r>
            <a:r>
              <a:rPr lang="ko-KR" altLang="en-US" sz="1400" dirty="0" err="1"/>
              <a:t>스타트업</a:t>
            </a:r>
            <a:r>
              <a:rPr lang="ko-KR" altLang="en-US" sz="1400" dirty="0"/>
              <a:t> 특강 </a:t>
            </a:r>
            <a:r>
              <a:rPr lang="ko-KR" altLang="en-US" sz="1400" dirty="0" smtClean="0"/>
              <a:t>검색</a:t>
            </a:r>
            <a:endParaRPr lang="ko-KR" altLang="en-US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-7352614" y="258567"/>
            <a:ext cx="6215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/>
              <a:t>□ </a:t>
            </a:r>
            <a:r>
              <a:rPr lang="ko-KR" altLang="en-US" sz="1600" dirty="0" smtClean="0"/>
              <a:t>패키지 과정 →맞춤형 패키지 클릭</a:t>
            </a:r>
            <a:r>
              <a:rPr lang="ko-KR" altLang="en-US" sz="1600" dirty="0"/>
              <a:t> </a:t>
            </a:r>
            <a:r>
              <a:rPr lang="ko-KR" altLang="en-US" sz="1600" dirty="0" smtClean="0"/>
              <a:t>→세한 </a:t>
            </a:r>
            <a:r>
              <a:rPr lang="ko-KR" altLang="en-US" sz="1600" dirty="0" err="1" smtClean="0"/>
              <a:t>스타트업</a:t>
            </a:r>
            <a:r>
              <a:rPr lang="ko-KR" altLang="en-US" sz="1600" dirty="0" smtClean="0"/>
              <a:t> 특강 검색</a:t>
            </a:r>
            <a:endParaRPr lang="ko-KR" altLang="en-US" sz="16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5" y="1207313"/>
            <a:ext cx="6858000" cy="32653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90234" y="1815054"/>
            <a:ext cx="512144" cy="279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2014" y="1959214"/>
            <a:ext cx="581110" cy="27736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728537" y="2311182"/>
            <a:ext cx="507138" cy="2713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564494" y="1517598"/>
            <a:ext cx="34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5130" y="1632365"/>
            <a:ext cx="34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39292" y="1987450"/>
            <a:ext cx="34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12" y="4870480"/>
            <a:ext cx="6123971" cy="38227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67979" y="6255598"/>
            <a:ext cx="2690684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세한 </a:t>
            </a:r>
            <a:r>
              <a:rPr lang="ko-KR" altLang="en-US" dirty="0" err="1" smtClean="0">
                <a:solidFill>
                  <a:srgbClr val="FF0000"/>
                </a:solidFill>
              </a:rPr>
              <a:t>스타트업</a:t>
            </a:r>
            <a:r>
              <a:rPr lang="ko-KR" altLang="en-US" dirty="0" smtClean="0">
                <a:solidFill>
                  <a:srgbClr val="FF0000"/>
                </a:solidFill>
              </a:rPr>
              <a:t> 특강 검색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5675" y="4498895"/>
            <a:ext cx="55976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□ 세한 </a:t>
            </a:r>
            <a:r>
              <a:rPr lang="ko-KR" altLang="en-US" sz="1400" dirty="0" err="1"/>
              <a:t>스타트업</a:t>
            </a:r>
            <a:r>
              <a:rPr lang="ko-KR" altLang="en-US" sz="1400" dirty="0"/>
              <a:t> 특강 </a:t>
            </a:r>
            <a:r>
              <a:rPr lang="ko-KR" altLang="en-US" sz="1400" dirty="0" smtClean="0"/>
              <a:t>검색</a:t>
            </a:r>
            <a:endParaRPr lang="ko-KR" altLang="en-US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42737" y="8693195"/>
            <a:ext cx="58627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□ 세한 </a:t>
            </a:r>
            <a:r>
              <a:rPr lang="ko-KR" altLang="en-US" sz="1600" dirty="0" err="1" smtClean="0"/>
              <a:t>스타트업</a:t>
            </a:r>
            <a:r>
              <a:rPr lang="ko-KR" altLang="en-US" sz="1600" dirty="0"/>
              <a:t> 특강 클릭 후 </a:t>
            </a:r>
            <a:r>
              <a:rPr lang="ko-KR" altLang="en-US" sz="1600" dirty="0" smtClean="0"/>
              <a:t>수강신청 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강좌 신청 코드</a:t>
            </a:r>
            <a:r>
              <a:rPr lang="en-US" altLang="ko-KR" sz="1600" dirty="0" smtClean="0"/>
              <a:t>- 6066)</a:t>
            </a:r>
            <a:endParaRPr lang="ko-KR" altLang="en-US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321276" y="9031749"/>
            <a:ext cx="59806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*유의사항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 smtClean="0"/>
              <a:t>1. </a:t>
            </a:r>
            <a:r>
              <a:rPr lang="ko-KR" altLang="en-US" sz="1400" dirty="0" smtClean="0"/>
              <a:t>각 강좌 수강신청  </a:t>
            </a:r>
            <a:r>
              <a:rPr lang="en-US" altLang="ko-KR" sz="1400" dirty="0" smtClean="0"/>
              <a:t>100% </a:t>
            </a:r>
            <a:r>
              <a:rPr lang="ko-KR" altLang="en-US" sz="1400" dirty="0" smtClean="0"/>
              <a:t>이수 시  수료증 발급</a:t>
            </a:r>
            <a:endParaRPr lang="en-US" altLang="ko-KR" sz="1400" dirty="0" smtClean="0"/>
          </a:p>
          <a:p>
            <a:r>
              <a:rPr lang="en-US" altLang="ko-KR" sz="1400" dirty="0" smtClean="0"/>
              <a:t>2. </a:t>
            </a:r>
            <a:r>
              <a:rPr lang="ko-KR" altLang="en-US" sz="1400" dirty="0" smtClean="0"/>
              <a:t>수료증 발급 후 </a:t>
            </a:r>
            <a:r>
              <a:rPr lang="ko-KR" altLang="en-US" sz="1400" dirty="0" err="1" smtClean="0"/>
              <a:t>공감형</a:t>
            </a:r>
            <a:r>
              <a:rPr lang="ko-KR" altLang="en-US" sz="1400" dirty="0" smtClean="0"/>
              <a:t> 마일리지 </a:t>
            </a:r>
            <a:r>
              <a:rPr lang="ko-KR" altLang="en-US" sz="1400" dirty="0" err="1" smtClean="0"/>
              <a:t>인증제</a:t>
            </a:r>
            <a:r>
              <a:rPr lang="ko-KR" altLang="en-US" sz="1400" dirty="0" smtClean="0"/>
              <a:t> 신청</a:t>
            </a:r>
            <a:endParaRPr lang="ko-KR" alt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2841542" y="6258113"/>
            <a:ext cx="34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604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</TotalTime>
  <Words>89</Words>
  <Application>Microsoft Office PowerPoint</Application>
  <PresentationFormat>A4 용지(210x297mm)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18</cp:revision>
  <cp:lastPrinted>2020-04-29T06:59:24Z</cp:lastPrinted>
  <dcterms:created xsi:type="dcterms:W3CDTF">2020-04-28T05:19:58Z</dcterms:created>
  <dcterms:modified xsi:type="dcterms:W3CDTF">2020-05-11T02:05:06Z</dcterms:modified>
</cp:coreProperties>
</file>