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AE362B-86EC-4EC1-9FE2-0AB1B20EBB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08A29DF-9A5D-41AE-BD7D-BB58E839FE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148EE3-8DCB-498B-859D-47FF8C0953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2DF7C3-E98A-4C81-B895-2F90C2188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9B4D5D9-A632-4D87-89E6-2656ABF88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86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164C65-DEF4-4C9F-9B95-85770AA92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F34EAB-3CFE-406C-8AE5-F1C2B66967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47366A-0C2D-44B1-9680-17C5CF496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75935D-725A-4554-A60A-F5A5FB8BB3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389B702-77B8-4339-91A9-D5F0AFB45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04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0B79A8-66FF-4B0D-9844-22AE51FF2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5A2D00-4EFF-4F27-8790-E4C9B7C4E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B62965-7D17-4BA7-81DE-4E363EFBF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4522D5-FBA8-4390-9025-0816A2B82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AC39127-78D4-4FD1-99FC-22844E364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5692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53183A-68D1-4B44-B2CD-A0837AB8A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B706FC-F93E-4C82-AC96-AAAC4FF2C2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90EECEA-E5E3-41BD-B2EE-E6A2F1FFA6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B206FB0-7C64-41A7-B38E-9EFE13D00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892062A-03C9-49DE-9445-753C3CC2B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DAA1D1F-5645-4D6B-871C-6FDFBF7152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24514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F1E6C9A-1750-49A1-870C-B43A5EDCF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500F93D-81B9-428B-92EE-606334C695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D8BF777-D50B-468E-94C1-9A1369A534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CCF06F6-DD95-4779-8915-FC4B9D432B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73157C5-61CA-4B86-A710-4DFEAC64C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2F4AB9-0158-454F-9F96-EF31C5137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708A713-FF0E-4CDC-BB73-3F0FE8E7B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C731FB52-8028-4819-862C-4595A7D24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6031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48F32BA-6FE4-473D-8F63-EB36DE3F8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F6C3DA50-9D28-4B01-9986-1D520734F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BDC1591-EBF7-4949-9F6D-79032F452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1F6E1FD-8816-4EC3-AE0F-44E283C52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386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3B28492-917A-4620-8D65-44140AFD2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B4705EA9-F0B3-4F07-8899-0519E2408C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1CE2186-FFF2-4428-B6F2-83F1A3A50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1635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388600-AC5C-44D6-99A0-C5B1CF824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AE7C00D-F5CA-4106-AE01-FBFEB64E4A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D36102E-CDBA-4E7A-BFC1-812ABA95AF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B674D50-9A57-458C-A6E9-C4C300FC2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E3EB74D-B6D3-4732-8416-2AC49BAD5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70A973-DEBB-4D31-ADD1-F0F49CE2C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7482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4E0513-DFBB-40E2-83E8-9A2ACE8DB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EFB63FB-6830-4E97-9019-86D941226D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F789D2D-D3D9-4836-9DCB-D460620D06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4ADCABB-01F9-45FC-BE0B-01904EE82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E383006-CBA5-48AA-8604-FF04851D2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8AA04B4-F76D-4B52-A8E9-89935ED0A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830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0E681C-4443-43F3-A366-10E01BBBA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BB85D5F-9C10-4575-BDBE-23A754F62C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7D1126C-4300-44DC-9B62-82F8B7CEF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53A38DB-B0E8-4E34-8E15-ECD76FFEF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4F8F3B-0AB6-4080-AC79-0BC24009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198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9A18426-AE04-48A6-B36C-F3DF4FA6653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6ACFAF-71AC-4A3F-8CA4-4838BB41C3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617C6BD-0E51-4854-A5D9-C207FB004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CBF7BA3-A5E7-45BF-A882-B616880D52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67BC87-178D-4D1F-9EEF-390E8E8C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346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F1B7FC4-6702-4C96-8ACF-938B2619F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278BE69-A208-4782-978D-3DA60725E2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A250E7-517D-4945-A255-B75FEF2506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11F266-0916-4F26-9DF4-1C0C79415983}" type="datetimeFigureOut">
              <a:rPr lang="ko-KR" altLang="en-US" smtClean="0"/>
              <a:t>2021-03-23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BDB6E20-B3C0-4500-861B-8376800F9D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6025D7-EEB0-4DB2-99D7-A85D2923AA2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47CE3-82D1-41D9-A10F-51EB2B19E08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185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12">
            <a:extLst>
              <a:ext uri="{FF2B5EF4-FFF2-40B4-BE49-F238E27FC236}">
                <a16:creationId xmlns:a16="http://schemas.microsoft.com/office/drawing/2014/main" id="{C96C8BAF-68F3-4B78-B238-35DF5D8656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6" name="Group 14">
            <a:extLst>
              <a:ext uri="{FF2B5EF4-FFF2-40B4-BE49-F238E27FC236}">
                <a16:creationId xmlns:a16="http://schemas.microsoft.com/office/drawing/2014/main" id="{4F4CD6D0-5A87-4BA2-A13A-0E40511C3C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4774" y="699565"/>
            <a:ext cx="3553132" cy="5156200"/>
            <a:chOff x="7807230" y="2012810"/>
            <a:chExt cx="3251252" cy="345986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5877EAC0-2063-444D-8EE9-72FED2E03B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16">
              <a:extLst>
                <a:ext uri="{FF2B5EF4-FFF2-40B4-BE49-F238E27FC236}">
                  <a16:creationId xmlns:a16="http://schemas.microsoft.com/office/drawing/2014/main" id="{2C155BF8-661A-4F4A-B4EC-923105C69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420C21B1-DFD9-4789-BAEB-81A341102A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" t="16656" r="66975" b="3784"/>
          <a:stretch/>
        </p:blipFill>
        <p:spPr>
          <a:xfrm>
            <a:off x="1209219" y="872793"/>
            <a:ext cx="2204241" cy="4809744"/>
          </a:xfrm>
          <a:prstGeom prst="rect">
            <a:avLst/>
          </a:prstGeom>
        </p:spPr>
      </p:pic>
      <p:grpSp>
        <p:nvGrpSpPr>
          <p:cNvPr id="28" name="Group 18">
            <a:extLst>
              <a:ext uri="{FF2B5EF4-FFF2-40B4-BE49-F238E27FC236}">
                <a16:creationId xmlns:a16="http://schemas.microsoft.com/office/drawing/2014/main" id="{E9537076-EF48-4F72-9164-FD8260D550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319434" y="699565"/>
            <a:ext cx="3553132" cy="5156200"/>
            <a:chOff x="7807230" y="2012810"/>
            <a:chExt cx="3251252" cy="3459865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89673CB-C48B-4D05-B6E4-B88CD5BAA0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6C31A20-B341-476E-8C04-A26C87E14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" name="그림 5">
            <a:extLst>
              <a:ext uri="{FF2B5EF4-FFF2-40B4-BE49-F238E27FC236}">
                <a16:creationId xmlns:a16="http://schemas.microsoft.com/office/drawing/2014/main" id="{5CFF6028-2559-41C2-8297-457865A1DD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38" t="16822" r="33699" b="777"/>
          <a:stretch/>
        </p:blipFill>
        <p:spPr>
          <a:xfrm>
            <a:off x="5003556" y="872793"/>
            <a:ext cx="2177098" cy="4809744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6EFC3492-86BD-4D75-B5B4-C2DBFE0BD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104093" y="699565"/>
            <a:ext cx="3553132" cy="5156200"/>
            <a:chOff x="7807230" y="2012810"/>
            <a:chExt cx="3251252" cy="3459865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72E5074-2516-4705-BFF1-F508394A0A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0" y="2012810"/>
              <a:ext cx="3251252" cy="3459865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1905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2259E4C-F24C-4180-AEC3-76255D535E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807231" y="2026142"/>
              <a:ext cx="3251250" cy="3440203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762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w="38100" h="38100"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8" name="그림 7">
            <a:extLst>
              <a:ext uri="{FF2B5EF4-FFF2-40B4-BE49-F238E27FC236}">
                <a16:creationId xmlns:a16="http://schemas.microsoft.com/office/drawing/2014/main" id="{4A072363-E7A3-485D-AC49-ED31F56FB5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45" t="16489" r="569" b="3283"/>
          <a:stretch/>
        </p:blipFill>
        <p:spPr>
          <a:xfrm>
            <a:off x="8737570" y="872793"/>
            <a:ext cx="2286177" cy="48097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3C19EB3-F5B2-43B0-BF32-CDD59175E33D}"/>
              </a:ext>
            </a:extLst>
          </p:cNvPr>
          <p:cNvSpPr txBox="1"/>
          <p:nvPr/>
        </p:nvSpPr>
        <p:spPr>
          <a:xfrm>
            <a:off x="475861" y="6082703"/>
            <a:ext cx="112527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구글 </a:t>
            </a:r>
            <a:r>
              <a:rPr lang="en-US" altLang="ko-KR" dirty="0">
                <a:solidFill>
                  <a:schemeClr val="accent1"/>
                </a:solidFill>
              </a:rPr>
              <a:t>Play </a:t>
            </a:r>
            <a:r>
              <a:rPr lang="ko-KR" altLang="en-US" dirty="0">
                <a:solidFill>
                  <a:schemeClr val="accent1"/>
                </a:solidFill>
              </a:rPr>
              <a:t>스토어에서 제거 방법</a:t>
            </a:r>
            <a:endParaRPr lang="en-US" altLang="ko-KR" dirty="0">
              <a:solidFill>
                <a:schemeClr val="accent1"/>
              </a:solidFill>
            </a:endParaRPr>
          </a:p>
          <a:p>
            <a:r>
              <a:rPr lang="ko-KR" altLang="en-US" dirty="0">
                <a:solidFill>
                  <a:srgbClr val="FF0000"/>
                </a:solidFill>
              </a:rPr>
              <a:t>☞ </a:t>
            </a:r>
            <a:r>
              <a:rPr lang="en-US" altLang="ko-KR" dirty="0"/>
              <a:t>Play </a:t>
            </a:r>
            <a:r>
              <a:rPr lang="ko-KR" altLang="en-US" dirty="0"/>
              <a:t>스토어 </a:t>
            </a:r>
            <a:r>
              <a:rPr lang="en-US" altLang="ko-KR" dirty="0"/>
              <a:t>&gt; </a:t>
            </a:r>
            <a:r>
              <a:rPr lang="ko-KR" altLang="en-US" dirty="0"/>
              <a:t>검색창에 </a:t>
            </a:r>
            <a:r>
              <a:rPr lang="en-US" altLang="ko-KR" dirty="0"/>
              <a:t>“Android </a:t>
            </a:r>
            <a:r>
              <a:rPr lang="ko-KR" altLang="en-US" dirty="0"/>
              <a:t>시스템 </a:t>
            </a:r>
            <a:r>
              <a:rPr lang="en-US" altLang="ko-KR" dirty="0"/>
              <a:t>WebView” </a:t>
            </a:r>
            <a:r>
              <a:rPr lang="ko-KR" altLang="en-US" dirty="0"/>
              <a:t>검색 </a:t>
            </a:r>
            <a:r>
              <a:rPr lang="en-US" altLang="ko-KR" dirty="0"/>
              <a:t>&gt; </a:t>
            </a:r>
            <a:r>
              <a:rPr lang="ko-KR" altLang="en-US" dirty="0"/>
              <a:t>제거</a:t>
            </a:r>
          </a:p>
        </p:txBody>
      </p:sp>
    </p:spTree>
    <p:extLst>
      <p:ext uri="{BB962C8B-B14F-4D97-AF65-F5344CB8AC3E}">
        <p14:creationId xmlns:p14="http://schemas.microsoft.com/office/powerpoint/2010/main" val="3659817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다른, 전자기기, 이미지이(가) 표시된 사진&#10;&#10;자동 생성된 설명">
            <a:extLst>
              <a:ext uri="{FF2B5EF4-FFF2-40B4-BE49-F238E27FC236}">
                <a16:creationId xmlns:a16="http://schemas.microsoft.com/office/drawing/2014/main" id="{3C39E757-B0D7-48EE-8F69-E181A0AC06B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305" t="15009" r="27015"/>
          <a:stretch/>
        </p:blipFill>
        <p:spPr>
          <a:xfrm>
            <a:off x="-1" y="0"/>
            <a:ext cx="2030137" cy="324000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2D85D48-C77F-4D0F-884C-05C3D210EA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31" t="15315" r="31055" b="1680"/>
          <a:stretch/>
        </p:blipFill>
        <p:spPr>
          <a:xfrm>
            <a:off x="2130803" y="0"/>
            <a:ext cx="1669409" cy="324000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EA17BB9A-8D99-40F1-ACCD-9D45BD26F7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88" t="15115" r="31632" b="658"/>
          <a:stretch/>
        </p:blipFill>
        <p:spPr>
          <a:xfrm>
            <a:off x="4112486" y="0"/>
            <a:ext cx="1793364" cy="326331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889004CD-3C15-4888-A7F9-3A86242E3FF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1" t="15050" r="31096" b="374"/>
          <a:stretch/>
        </p:blipFill>
        <p:spPr>
          <a:xfrm>
            <a:off x="6291744" y="0"/>
            <a:ext cx="1686186" cy="324000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ABCFE0E-3227-458F-B61C-F233C504435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7" t="15523" r="31624" b="2101"/>
          <a:stretch/>
        </p:blipFill>
        <p:spPr>
          <a:xfrm>
            <a:off x="8338658" y="0"/>
            <a:ext cx="1828799" cy="3240001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9F59A5F8-64FB-478A-9902-4139D68B296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76" t="15979" r="32133" b="881"/>
          <a:stretch/>
        </p:blipFill>
        <p:spPr>
          <a:xfrm>
            <a:off x="10477851" y="0"/>
            <a:ext cx="1714150" cy="3240001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73A37A8-9D4A-4C0E-8791-3F44F99AF38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53" t="15795" r="31477" b="807"/>
          <a:stretch/>
        </p:blipFill>
        <p:spPr>
          <a:xfrm>
            <a:off x="260059" y="3617999"/>
            <a:ext cx="1468074" cy="324000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40A532EC-347E-4423-A219-DD5F9A0DD6D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1" t="15600" r="31717" b="1841"/>
          <a:stretch/>
        </p:blipFill>
        <p:spPr>
          <a:xfrm>
            <a:off x="2181135" y="3617999"/>
            <a:ext cx="1635856" cy="324000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074266E3-F698-4934-9442-6E59E32AF0F5}"/>
              </a:ext>
            </a:extLst>
          </p:cNvPr>
          <p:cNvSpPr txBox="1"/>
          <p:nvPr/>
        </p:nvSpPr>
        <p:spPr>
          <a:xfrm>
            <a:off x="4243973" y="3805948"/>
            <a:ext cx="70446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안드로이드 </a:t>
            </a:r>
            <a:r>
              <a:rPr lang="en-US" altLang="ko-KR" dirty="0">
                <a:solidFill>
                  <a:schemeClr val="accent1"/>
                </a:solidFill>
              </a:rPr>
              <a:t>11 OS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☞</a:t>
            </a:r>
            <a:r>
              <a:rPr lang="ko-KR" altLang="en-US" dirty="0"/>
              <a:t> 설정 </a:t>
            </a:r>
            <a:r>
              <a:rPr lang="en-US" altLang="ko-KR" dirty="0"/>
              <a:t>&gt; </a:t>
            </a:r>
            <a:r>
              <a:rPr lang="ko-KR" altLang="en-US" dirty="0"/>
              <a:t>애플리케이션 </a:t>
            </a:r>
            <a:r>
              <a:rPr lang="en-US" altLang="ko-KR" dirty="0"/>
              <a:t>&gt; </a:t>
            </a:r>
            <a:r>
              <a:rPr lang="ko-KR" altLang="en-US" dirty="0"/>
              <a:t>앱 목록 </a:t>
            </a:r>
            <a:r>
              <a:rPr lang="en-US" altLang="ko-KR" dirty="0"/>
              <a:t>&gt; </a:t>
            </a:r>
            <a:r>
              <a:rPr lang="ko-KR" altLang="en-US" dirty="0"/>
              <a:t>시스템 앱 표시 설정 켜기 </a:t>
            </a:r>
            <a:r>
              <a:rPr lang="en-US" altLang="ko-KR" dirty="0"/>
              <a:t>&gt; “Android System WebView” </a:t>
            </a:r>
            <a:r>
              <a:rPr lang="ko-KR" altLang="en-US" dirty="0"/>
              <a:t>선택 </a:t>
            </a:r>
            <a:r>
              <a:rPr lang="en-US" altLang="ko-KR" dirty="0"/>
              <a:t>&gt; </a:t>
            </a:r>
            <a:r>
              <a:rPr lang="ko-KR" altLang="en-US" dirty="0"/>
              <a:t>더 보기</a:t>
            </a:r>
            <a:r>
              <a:rPr lang="en-US" altLang="ko-KR" dirty="0"/>
              <a:t>(</a:t>
            </a:r>
            <a:r>
              <a:rPr lang="ko-KR" altLang="en-US" dirty="0"/>
              <a:t>우측 상단 점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  <a:r>
              <a:rPr lang="en-US" altLang="ko-KR" dirty="0"/>
              <a:t>) &gt; </a:t>
            </a:r>
            <a:r>
              <a:rPr lang="ko-KR" altLang="en-US" dirty="0"/>
              <a:t>업데이트 삭제</a:t>
            </a:r>
          </a:p>
        </p:txBody>
      </p:sp>
    </p:spTree>
    <p:extLst>
      <p:ext uri="{BB962C8B-B14F-4D97-AF65-F5344CB8AC3E}">
        <p14:creationId xmlns:p14="http://schemas.microsoft.com/office/powerpoint/2010/main" val="2666825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다른, 스크린샷이(가) 표시된 사진&#10;&#10;자동 생성된 설명">
            <a:extLst>
              <a:ext uri="{FF2B5EF4-FFF2-40B4-BE49-F238E27FC236}">
                <a16:creationId xmlns:a16="http://schemas.microsoft.com/office/drawing/2014/main" id="{7DC6D773-666E-4BFD-AF15-9E0AB5B189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03" t="17699" r="31938" b="1842"/>
          <a:stretch/>
        </p:blipFill>
        <p:spPr>
          <a:xfrm>
            <a:off x="1" y="2"/>
            <a:ext cx="1708939" cy="32400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BF6CB6E-2688-4EB8-9F5C-AB8465E6FF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4" t="17415" r="31711" b="750"/>
          <a:stretch/>
        </p:blipFill>
        <p:spPr>
          <a:xfrm>
            <a:off x="2038352" y="-1"/>
            <a:ext cx="1603338" cy="32400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47E98F1B-2780-4A28-95E7-B2E600BFA6C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82" t="17165" r="31177" b="1042"/>
          <a:stretch/>
        </p:blipFill>
        <p:spPr>
          <a:xfrm>
            <a:off x="4057651" y="0"/>
            <a:ext cx="1752786" cy="3240000"/>
          </a:xfrm>
          <a:prstGeom prst="rect">
            <a:avLst/>
          </a:prstGeom>
        </p:spPr>
      </p:pic>
      <p:pic>
        <p:nvPicPr>
          <p:cNvPr id="11" name="그림 10" descr="텍스트이(가) 표시된 사진&#10;&#10;자동 생성된 설명">
            <a:extLst>
              <a:ext uri="{FF2B5EF4-FFF2-40B4-BE49-F238E27FC236}">
                <a16:creationId xmlns:a16="http://schemas.microsoft.com/office/drawing/2014/main" id="{A8D4C02F-BFCF-421E-8D3E-27E73677F33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2" t="17601" r="31491" b="1912"/>
          <a:stretch/>
        </p:blipFill>
        <p:spPr>
          <a:xfrm>
            <a:off x="6191247" y="-1"/>
            <a:ext cx="1765736" cy="3240000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D30DE168-814A-4283-B275-DDABEFB0F7E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61" t="17608" r="31601" b="1339"/>
          <a:stretch/>
        </p:blipFill>
        <p:spPr>
          <a:xfrm>
            <a:off x="8410576" y="-1"/>
            <a:ext cx="1654383" cy="32400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A85A1F2-19F7-4F3F-82D5-9050FAC8D61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76" t="17182" r="31899" b="1245"/>
          <a:stretch/>
        </p:blipFill>
        <p:spPr>
          <a:xfrm>
            <a:off x="0" y="3247053"/>
            <a:ext cx="1707502" cy="3610947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811B4BE4-CD24-4388-8BCA-DEEE5900109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1" t="17424" r="32074" b="2545"/>
          <a:stretch/>
        </p:blipFill>
        <p:spPr>
          <a:xfrm>
            <a:off x="2006082" y="3228392"/>
            <a:ext cx="1632857" cy="3629608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E8E966BA-6B34-4EB8-80D7-CD51E08EF62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31" t="17182" r="31466" b="1245"/>
          <a:stretch/>
        </p:blipFill>
        <p:spPr>
          <a:xfrm>
            <a:off x="4030824" y="3191069"/>
            <a:ext cx="1763486" cy="366693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DB4485E-8181-4BCE-A6CB-4C462C22800F}"/>
              </a:ext>
            </a:extLst>
          </p:cNvPr>
          <p:cNvSpPr txBox="1"/>
          <p:nvPr/>
        </p:nvSpPr>
        <p:spPr>
          <a:xfrm>
            <a:off x="6176865" y="3498979"/>
            <a:ext cx="463731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안드로이드 </a:t>
            </a:r>
            <a:r>
              <a:rPr lang="en-US" altLang="ko-KR" dirty="0">
                <a:solidFill>
                  <a:schemeClr val="accent1"/>
                </a:solidFill>
              </a:rPr>
              <a:t>10 OS </a:t>
            </a:r>
            <a:r>
              <a:rPr lang="ko-KR" altLang="en-US" dirty="0">
                <a:solidFill>
                  <a:schemeClr val="accent1"/>
                </a:solidFill>
              </a:rPr>
              <a:t>이하</a:t>
            </a:r>
            <a:endParaRPr lang="en-US" altLang="ko-KR" dirty="0">
              <a:solidFill>
                <a:schemeClr val="accent1"/>
              </a:solidFill>
            </a:endParaRPr>
          </a:p>
          <a:p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☞</a:t>
            </a:r>
            <a:r>
              <a:rPr lang="ko-KR" altLang="en-US" dirty="0"/>
              <a:t> 설정 </a:t>
            </a:r>
            <a:r>
              <a:rPr lang="en-US" altLang="ko-KR" dirty="0"/>
              <a:t>&gt; </a:t>
            </a:r>
            <a:r>
              <a:rPr lang="ko-KR" altLang="en-US" dirty="0"/>
              <a:t>애플리케이션 </a:t>
            </a:r>
            <a:r>
              <a:rPr lang="en-US" altLang="ko-KR" dirty="0"/>
              <a:t>&gt; </a:t>
            </a:r>
            <a:r>
              <a:rPr lang="ko-KR" altLang="en-US" dirty="0"/>
              <a:t>더 보기</a:t>
            </a:r>
            <a:r>
              <a:rPr lang="en-US" altLang="ko-KR" dirty="0"/>
              <a:t>&gt; </a:t>
            </a:r>
          </a:p>
          <a:p>
            <a:r>
              <a:rPr lang="ko-KR" altLang="en-US" dirty="0"/>
              <a:t>시스템 앱 표시 </a:t>
            </a:r>
            <a:r>
              <a:rPr lang="en-US" altLang="ko-KR" dirty="0"/>
              <a:t>&gt; </a:t>
            </a:r>
          </a:p>
          <a:p>
            <a:r>
              <a:rPr lang="en-US" altLang="ko-KR" dirty="0"/>
              <a:t>“Android System WebView” </a:t>
            </a:r>
            <a:r>
              <a:rPr lang="ko-KR" altLang="en-US" dirty="0"/>
              <a:t>선택 </a:t>
            </a:r>
            <a:r>
              <a:rPr lang="en-US" altLang="ko-KR" dirty="0"/>
              <a:t>&gt; </a:t>
            </a:r>
          </a:p>
          <a:p>
            <a:r>
              <a:rPr lang="ko-KR" altLang="en-US" dirty="0"/>
              <a:t>더 보기</a:t>
            </a:r>
            <a:r>
              <a:rPr lang="en-US" altLang="ko-KR" dirty="0"/>
              <a:t>(</a:t>
            </a:r>
            <a:r>
              <a:rPr lang="ko-KR" altLang="en-US" dirty="0"/>
              <a:t>우측 상단 점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  <a:r>
              <a:rPr lang="en-US" altLang="ko-KR" dirty="0"/>
              <a:t>) &gt; </a:t>
            </a:r>
            <a:r>
              <a:rPr lang="ko-KR" altLang="en-US" dirty="0"/>
              <a:t>업데이트 삭제</a:t>
            </a:r>
          </a:p>
        </p:txBody>
      </p:sp>
    </p:spTree>
    <p:extLst>
      <p:ext uri="{BB962C8B-B14F-4D97-AF65-F5344CB8AC3E}">
        <p14:creationId xmlns:p14="http://schemas.microsoft.com/office/powerpoint/2010/main" val="355050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텍스트, 다른, 이미지, 스크린샷이(가) 표시된 사진&#10;&#10;자동 생성된 설명">
            <a:extLst>
              <a:ext uri="{FF2B5EF4-FFF2-40B4-BE49-F238E27FC236}">
                <a16:creationId xmlns:a16="http://schemas.microsoft.com/office/drawing/2014/main" id="{8B497AA5-614F-40A1-8752-D30580D03F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3" t="20279" r="31300" b="746"/>
          <a:stretch/>
        </p:blipFill>
        <p:spPr>
          <a:xfrm>
            <a:off x="0" y="0"/>
            <a:ext cx="1818234" cy="356400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174777C4-12F6-4B5C-90BC-54C62FE02E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15" t="21221" r="31899" b="2126"/>
          <a:stretch/>
        </p:blipFill>
        <p:spPr>
          <a:xfrm>
            <a:off x="2163200" y="0"/>
            <a:ext cx="1747053" cy="356400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EB7A882-5F79-4A75-AA8D-0B182977EF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5" t="21171" r="32098" b="1722"/>
          <a:stretch/>
        </p:blipFill>
        <p:spPr>
          <a:xfrm>
            <a:off x="4261839" y="0"/>
            <a:ext cx="1763586" cy="356400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C3E2BFB-D085-4078-A0B9-0E5FA857E4E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6" t="21549" r="31909" b="1375"/>
          <a:stretch/>
        </p:blipFill>
        <p:spPr>
          <a:xfrm>
            <a:off x="6396479" y="0"/>
            <a:ext cx="1809126" cy="356400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7EDE8448-DDAD-47B1-9762-0080A47E849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471" t="21629" r="31488" b="958"/>
          <a:stretch/>
        </p:blipFill>
        <p:spPr>
          <a:xfrm>
            <a:off x="8457613" y="0"/>
            <a:ext cx="1761111" cy="356400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C93AE29A-AB6D-4A07-9A7C-5CE2859E06F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22" t="21434" r="31339" b="1787"/>
          <a:stretch/>
        </p:blipFill>
        <p:spPr>
          <a:xfrm>
            <a:off x="10416383" y="0"/>
            <a:ext cx="1775617" cy="356400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DEAD287-1D41-46E3-8FB9-EE8F02F8869C}"/>
              </a:ext>
            </a:extLst>
          </p:cNvPr>
          <p:cNvSpPr txBox="1"/>
          <p:nvPr/>
        </p:nvSpPr>
        <p:spPr>
          <a:xfrm>
            <a:off x="0" y="4012162"/>
            <a:ext cx="1219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accent1"/>
                </a:solidFill>
              </a:rPr>
              <a:t>만약 </a:t>
            </a:r>
            <a:r>
              <a:rPr lang="en-US" altLang="ko-KR" dirty="0">
                <a:solidFill>
                  <a:schemeClr val="accent1"/>
                </a:solidFill>
              </a:rPr>
              <a:t>Android System WebView </a:t>
            </a:r>
            <a:r>
              <a:rPr lang="ko-KR" altLang="en-US" dirty="0">
                <a:solidFill>
                  <a:schemeClr val="accent1"/>
                </a:solidFill>
              </a:rPr>
              <a:t>항목이 검색되지 않는 경우 크롬 앱 업데이트 삭제 후 확인 바랍니다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>
                <a:solidFill>
                  <a:srgbClr val="FF0000"/>
                </a:solidFill>
              </a:rPr>
              <a:t>☞</a:t>
            </a:r>
            <a:r>
              <a:rPr lang="ko-KR" altLang="en-US" dirty="0"/>
              <a:t> 설정 </a:t>
            </a:r>
            <a:r>
              <a:rPr lang="en-US" altLang="ko-KR" dirty="0"/>
              <a:t>&gt; </a:t>
            </a:r>
            <a:r>
              <a:rPr lang="ko-KR" altLang="en-US" dirty="0"/>
              <a:t>애플리케이션 </a:t>
            </a:r>
            <a:r>
              <a:rPr lang="en-US" altLang="ko-KR" dirty="0"/>
              <a:t>&gt; Chrome </a:t>
            </a:r>
            <a:r>
              <a:rPr lang="ko-KR" altLang="en-US" dirty="0"/>
              <a:t>선택 </a:t>
            </a:r>
            <a:r>
              <a:rPr lang="en-US" altLang="ko-KR" dirty="0"/>
              <a:t>&gt; </a:t>
            </a:r>
            <a:r>
              <a:rPr lang="ko-KR" altLang="en-US" dirty="0"/>
              <a:t>더 보기 </a:t>
            </a:r>
            <a:r>
              <a:rPr lang="en-US" altLang="ko-KR" dirty="0"/>
              <a:t>(</a:t>
            </a:r>
            <a:r>
              <a:rPr lang="ko-KR" altLang="en-US" dirty="0"/>
              <a:t>우측 상단 점 </a:t>
            </a:r>
            <a:r>
              <a:rPr lang="en-US" altLang="ko-KR" dirty="0"/>
              <a:t>3</a:t>
            </a:r>
            <a:r>
              <a:rPr lang="ko-KR" altLang="en-US" dirty="0"/>
              <a:t>개</a:t>
            </a:r>
            <a:r>
              <a:rPr lang="en-US" altLang="ko-KR" dirty="0"/>
              <a:t>) &gt; </a:t>
            </a:r>
            <a:r>
              <a:rPr lang="ko-KR" altLang="en-US" dirty="0"/>
              <a:t>업데이트 삭제</a:t>
            </a:r>
            <a:endParaRPr lang="en-US" altLang="ko-KR" dirty="0"/>
          </a:p>
          <a:p>
            <a:r>
              <a:rPr lang="en-US" altLang="ko-KR" dirty="0"/>
              <a:t> </a:t>
            </a:r>
          </a:p>
          <a:p>
            <a:r>
              <a:rPr lang="en-US" altLang="ko-KR" dirty="0"/>
              <a:t>    </a:t>
            </a:r>
            <a:r>
              <a:rPr lang="en-US" altLang="ko-KR" dirty="0">
                <a:latin typeface="+mn-ea"/>
              </a:rPr>
              <a:t>( </a:t>
            </a:r>
            <a:r>
              <a:rPr lang="en-US" altLang="ko-KR" sz="1800" kern="0" spc="0" dirty="0">
                <a:solidFill>
                  <a:srgbClr val="000000"/>
                </a:solidFill>
                <a:effectLst/>
                <a:latin typeface="+mn-ea"/>
              </a:rPr>
              <a:t>※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크롬 앱 업데이트 </a:t>
            </a:r>
            <a:r>
              <a:rPr lang="ko-KR" altLang="en-US" kern="0" dirty="0" err="1">
                <a:solidFill>
                  <a:srgbClr val="000000"/>
                </a:solidFill>
                <a:latin typeface="+mn-ea"/>
              </a:rPr>
              <a:t>삭제시</a:t>
            </a:r>
            <a:r>
              <a:rPr lang="ko-KR" altLang="en-US" kern="0" dirty="0">
                <a:solidFill>
                  <a:srgbClr val="000000"/>
                </a:solidFill>
                <a:latin typeface="+mn-ea"/>
              </a:rPr>
              <a:t> 크롬에 저장된 정보가 삭제될 수 있습니다</a:t>
            </a:r>
            <a:r>
              <a:rPr lang="en-US" altLang="ko-KR" kern="0" dirty="0">
                <a:solidFill>
                  <a:srgbClr val="000000"/>
                </a:solidFill>
                <a:latin typeface="+mn-ea"/>
              </a:rPr>
              <a:t>.)</a:t>
            </a:r>
          </a:p>
          <a:p>
            <a:endParaRPr lang="en-US" altLang="ko-KR" sz="1800" kern="0" spc="0" dirty="0">
              <a:solidFill>
                <a:srgbClr val="000000"/>
              </a:solidFill>
              <a:effectLst/>
              <a:latin typeface="+mn-ea"/>
            </a:endParaRPr>
          </a:p>
          <a:p>
            <a:endParaRPr lang="en-US" altLang="ko-KR" kern="0" dirty="0">
              <a:solidFill>
                <a:srgbClr val="000000"/>
              </a:solidFill>
              <a:latin typeface="+mn-ea"/>
            </a:endParaRPr>
          </a:p>
          <a:p>
            <a:r>
              <a:rPr lang="ko-KR" altLang="en-US" sz="1800" kern="0" spc="0" dirty="0">
                <a:solidFill>
                  <a:srgbClr val="002060"/>
                </a:solidFill>
                <a:effectLst/>
                <a:latin typeface="+mn-ea"/>
              </a:rPr>
              <a:t> 출처 </a:t>
            </a:r>
            <a:r>
              <a:rPr lang="en-US" altLang="ko-KR" sz="1800" kern="0" spc="0" dirty="0">
                <a:solidFill>
                  <a:srgbClr val="002060"/>
                </a:solidFill>
                <a:effectLst/>
                <a:latin typeface="+mn-ea"/>
              </a:rPr>
              <a:t>: https://www.samsungsvc.co.kr/solution/111654</a:t>
            </a:r>
            <a:endParaRPr lang="ko-KR" altLang="en-US" sz="1800" kern="0" spc="0" dirty="0">
              <a:solidFill>
                <a:srgbClr val="002060"/>
              </a:solidFill>
              <a:effectLst/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60277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156</Words>
  <Application>Microsoft Office PowerPoint</Application>
  <PresentationFormat>와이드스크린</PresentationFormat>
  <Paragraphs>19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이성표</dc:creator>
  <cp:lastModifiedBy>이성표</cp:lastModifiedBy>
  <cp:revision>6</cp:revision>
  <dcterms:created xsi:type="dcterms:W3CDTF">2021-03-23T06:10:00Z</dcterms:created>
  <dcterms:modified xsi:type="dcterms:W3CDTF">2021-03-23T06:52:39Z</dcterms:modified>
</cp:coreProperties>
</file>